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1877FE-F864-1C4D-2620-1A058FBEB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6397691-6066-4A1F-0068-23814896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974E182-FFBA-01E0-64A2-A01B3FF3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20AF-94AF-4BE7-8200-0CBC8488BCB4}" type="datetimeFigureOut">
              <a:rPr lang="he-IL" smtClean="0"/>
              <a:t>כ"ז/חשון/תשפ"ו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CC6931A-E75B-8B32-FB08-1D9670054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080CC3B-3F17-7AA2-B5B3-A27088334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147E-6E7B-41E2-A487-0428DFA67B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02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F9A293-07F0-34CE-2708-DC01CCC5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5EDF261-7365-849E-1018-F4D0901C9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871A232-E38F-24FE-6707-FE5B24A85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20AF-94AF-4BE7-8200-0CBC8488BCB4}" type="datetimeFigureOut">
              <a:rPr lang="he-IL" smtClean="0"/>
              <a:t>כ"ז/חשון/תשפ"ו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496D32D-959C-0A37-CAE7-E289AD88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B2AB3BB-E8F0-61A6-F68E-DE62C3B5B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147E-6E7B-41E2-A487-0428DFA67B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433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534358A0-3FE1-05E8-315F-164EC7232B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09B189B-8379-D900-FFF0-1240B1D82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7F7E01D-0958-0A28-7608-B74F7080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20AF-94AF-4BE7-8200-0CBC8488BCB4}" type="datetimeFigureOut">
              <a:rPr lang="he-IL" smtClean="0"/>
              <a:t>כ"ז/חשון/תשפ"ו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5317E96-2E01-4735-A072-AED4E61B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9FD36A4-92E7-8B46-5CF1-E2AF1533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147E-6E7B-41E2-A487-0428DFA67B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420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1B5326B-80DB-7EC6-8CF1-ED9910A43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09813FE-4211-4121-EC45-62A363705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D5A6E3E-8CA9-2ECD-7235-802C5874C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20AF-94AF-4BE7-8200-0CBC8488BCB4}" type="datetimeFigureOut">
              <a:rPr lang="he-IL" smtClean="0"/>
              <a:t>כ"ז/חשון/תשפ"ו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94BA068-0D7D-AD82-7D98-B3EE06FB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965D3E2-4AC3-CAF6-AA3E-0A71D631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147E-6E7B-41E2-A487-0428DFA67B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892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A6EAA6-A573-7C2D-D139-7855EBCB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BBB05B-66D1-6EFC-C3A8-EA540FC72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E06C168-671E-9D99-65F9-09680CC38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20AF-94AF-4BE7-8200-0CBC8488BCB4}" type="datetimeFigureOut">
              <a:rPr lang="he-IL" smtClean="0"/>
              <a:t>כ"ז/חשון/תשפ"ו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BB00BC4-9954-1C65-BEE5-3B568BE55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514FEE3-52FC-93A4-0E45-711DCCDF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147E-6E7B-41E2-A487-0428DFA67B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78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2B9B51A-CC50-7ABD-3AE6-AACCBDE31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9818D0B-9DD4-9E15-A11D-24E6B8FBF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5EF2871-B30E-8C9D-2F97-3B4FC213E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358D673-1EC7-A0ED-1400-B1BAC4BF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20AF-94AF-4BE7-8200-0CBC8488BCB4}" type="datetimeFigureOut">
              <a:rPr lang="he-IL" smtClean="0"/>
              <a:t>כ"ז/חשון/תשפ"ו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48636F8-5148-845A-FD8B-3BB2501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4A31E98-1055-6A6E-7DED-A0D5CAA98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147E-6E7B-41E2-A487-0428DFA67B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131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A50342F-8C81-E86E-3936-1B7634A3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AF4CBA1-AAA0-E61B-9FB0-C943BCC3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C24C87E-115D-810C-8447-3288A46DD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187CA7A5-4808-E6BB-B76C-83395DE0D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7FB0C1F9-00EF-22B3-3A8D-BDE809B21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43A05BB6-C691-2F96-EF6A-3BED106D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20AF-94AF-4BE7-8200-0CBC8488BCB4}" type="datetimeFigureOut">
              <a:rPr lang="he-IL" smtClean="0"/>
              <a:t>כ"ז/חשון/תשפ"ו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4653CF03-024F-9258-990B-1368CC7CA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4E4ED10B-3E57-1A0F-9C90-CD3DD5BC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147E-6E7B-41E2-A487-0428DFA67B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140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E61CF1E-AEF0-3ABB-32C0-B806DBCB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44239731-8EDD-7F32-272F-4720611B3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20AF-94AF-4BE7-8200-0CBC8488BCB4}" type="datetimeFigureOut">
              <a:rPr lang="he-IL" smtClean="0"/>
              <a:t>כ"ז/חשון/תשפ"ו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8C0BDB1-9FD5-CB82-B50F-D8EEA449B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15B08AF-47BB-A9D7-E659-4FFE093E3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147E-6E7B-41E2-A487-0428DFA67B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563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15E122B5-1224-B3FD-C832-89063C350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20AF-94AF-4BE7-8200-0CBC8488BCB4}" type="datetimeFigureOut">
              <a:rPr lang="he-IL" smtClean="0"/>
              <a:t>כ"ז/חשון/תשפ"ו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C746021-5CB5-C87B-2040-431DD1134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6BFFB28-0785-10C0-FE73-0C2490014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147E-6E7B-41E2-A487-0428DFA67B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195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36CECD-AB51-9E16-309A-C7B851FFA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E9872CD-FCE4-5F00-C1D2-4DF6DEF8A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986EFDE-BA99-C332-9531-C21CB4EC1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33CE3CB-E80F-FBFD-4FD9-028EA0C3B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20AF-94AF-4BE7-8200-0CBC8488BCB4}" type="datetimeFigureOut">
              <a:rPr lang="he-IL" smtClean="0"/>
              <a:t>כ"ז/חשון/תשפ"ו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B4AD22B-0985-5D3A-6008-ED294BD2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04C0F78-3A96-242B-8D4C-8BB0C910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147E-6E7B-41E2-A487-0428DFA67B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838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DC1736B-FD5F-48EF-9048-2A1A9A78B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A92185EB-5B38-E846-2F2F-AF5F75B21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58612EA-60C9-1D24-4B3D-6F896F8C6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30DFD30-338B-7AD1-E0F4-FF64D80A9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20AF-94AF-4BE7-8200-0CBC8488BCB4}" type="datetimeFigureOut">
              <a:rPr lang="he-IL" smtClean="0"/>
              <a:t>כ"ז/חשון/תשפ"ו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06D9C31-9491-87EA-D1D7-874124ED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ACC3A87-5F85-7835-A583-F43740A77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147E-6E7B-41E2-A487-0428DFA67B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459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F676C0E4-FB31-3ED3-B88D-7E2A55151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B3EC872-1661-FCAC-71D5-0AE4A1752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4F53363-D9D6-490B-45AA-2F01F4C28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2220AF-94AF-4BE7-8200-0CBC8488BCB4}" type="datetimeFigureOut">
              <a:rPr lang="he-IL" smtClean="0"/>
              <a:t>כ"ז/חשון/תשפ"ו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33CD2E2-68A2-AEEB-9F0C-A80F477C7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97DD669-C3ED-A780-D7BC-5EF9FCFD3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C4147E-6E7B-41E2-A487-0428DFA67B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006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map.gov.il/?c=204956.29,648830.21&amp;z=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מציין מיקום של תמונה 5" descr="מודיעין עילית (64 סיביות)">
            <a:extLst>
              <a:ext uri="{FF2B5EF4-FFF2-40B4-BE49-F238E27FC236}">
                <a16:creationId xmlns:a16="http://schemas.microsoft.com/office/drawing/2014/main" id="{FCE091B0-2607-1391-3FD9-8B255DE04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" y="1600200"/>
            <a:ext cx="7545324" cy="4551968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21E5D131-8B74-28AD-1B27-064084EE609E}"/>
              </a:ext>
            </a:extLst>
          </p:cNvPr>
          <p:cNvSpPr/>
          <p:nvPr/>
        </p:nvSpPr>
        <p:spPr>
          <a:xfrm>
            <a:off x="6739128" y="1508760"/>
            <a:ext cx="879348" cy="4297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30EBACC-4AF9-F46E-CE9C-C69B4E615EF2}"/>
              </a:ext>
            </a:extLst>
          </p:cNvPr>
          <p:cNvSpPr txBox="1"/>
          <p:nvPr/>
        </p:nvSpPr>
        <p:spPr>
          <a:xfrm>
            <a:off x="2441448" y="903470"/>
            <a:ext cx="6992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b="1" dirty="0">
                <a:hlinkClick r:id="rId3"/>
              </a:rPr>
              <a:t>לחץ על הקישור לאתר המפות הממשלתי: </a:t>
            </a:r>
            <a:r>
              <a:rPr lang="en-US" b="1" dirty="0" err="1">
                <a:hlinkClick r:id="rId3"/>
              </a:rPr>
              <a:t>Govmap</a:t>
            </a:r>
            <a:r>
              <a:rPr lang="en-US" b="1" dirty="0">
                <a:hlinkClick r:id="rId3"/>
              </a:rPr>
              <a:t> </a:t>
            </a:r>
            <a:r>
              <a:rPr lang="he-IL" b="1" dirty="0">
                <a:hlinkClick r:id="rId3"/>
              </a:rPr>
              <a:t> מפות ישראל</a:t>
            </a:r>
            <a:endParaRPr lang="he-IL" b="1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A4736AE-7DF0-CA92-80C0-4698E306E70E}"/>
              </a:ext>
            </a:extLst>
          </p:cNvPr>
          <p:cNvSpPr txBox="1"/>
          <p:nvPr/>
        </p:nvSpPr>
        <p:spPr>
          <a:xfrm>
            <a:off x="3945636" y="298180"/>
            <a:ext cx="41239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מדריך לעיון במפת העיר מודיעין עילית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78664D2-3672-CE51-3B13-CAC16F92BC03}"/>
              </a:ext>
            </a:extLst>
          </p:cNvPr>
          <p:cNvSpPr txBox="1"/>
          <p:nvPr/>
        </p:nvSpPr>
        <p:spPr>
          <a:xfrm>
            <a:off x="7808976" y="1851002"/>
            <a:ext cx="412394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לבחירת שכבה עדכנית למודיעין עילית, </a:t>
            </a:r>
          </a:p>
          <a:p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לחץ על "שכבות" / "שכבות מידע נוספות"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83E9E214-E385-E378-7FD5-761E902833B9}"/>
              </a:ext>
            </a:extLst>
          </p:cNvPr>
          <p:cNvSpPr/>
          <p:nvPr/>
        </p:nvSpPr>
        <p:spPr>
          <a:xfrm>
            <a:off x="6096000" y="5813840"/>
            <a:ext cx="1303020" cy="4297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F7C208A6-8B68-C7B8-B7B6-27F42A173356}"/>
              </a:ext>
            </a:extLst>
          </p:cNvPr>
          <p:cNvSpPr txBox="1"/>
          <p:nvPr/>
        </p:nvSpPr>
        <p:spPr>
          <a:xfrm>
            <a:off x="7645908" y="1377236"/>
            <a:ext cx="219456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/>
              <a:t>1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D504DECB-E061-12B4-376B-C7F75F68247A}"/>
              </a:ext>
            </a:extLst>
          </p:cNvPr>
          <p:cNvSpPr txBox="1"/>
          <p:nvPr/>
        </p:nvSpPr>
        <p:spPr>
          <a:xfrm>
            <a:off x="7494270" y="5698754"/>
            <a:ext cx="219456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3314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מציין מיקום של תמונה 5" descr="מודיעין עילית (64 סיביות)">
            <a:extLst>
              <a:ext uri="{FF2B5EF4-FFF2-40B4-BE49-F238E27FC236}">
                <a16:creationId xmlns:a16="http://schemas.microsoft.com/office/drawing/2014/main" id="{75506BAD-5694-B439-FF76-7E63CF066C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0471" y="1058862"/>
            <a:ext cx="8621689" cy="4873625"/>
          </a:xfr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0DBFB06F-6676-9124-1223-77EA4689D8BE}"/>
              </a:ext>
            </a:extLst>
          </p:cNvPr>
          <p:cNvSpPr txBox="1"/>
          <p:nvPr/>
        </p:nvSpPr>
        <p:spPr>
          <a:xfrm>
            <a:off x="4233672" y="250802"/>
            <a:ext cx="74904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בשלב הבא יש לבחור לשונית "רשויות מקומיות" / "עיריית מודיעין עילית"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CBACAD3-B867-F3DB-52B6-203E1498C531}"/>
              </a:ext>
            </a:extLst>
          </p:cNvPr>
          <p:cNvSpPr/>
          <p:nvPr/>
        </p:nvSpPr>
        <p:spPr>
          <a:xfrm>
            <a:off x="7101078" y="1469297"/>
            <a:ext cx="1303020" cy="4297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64EC54D1-DA9A-E9FA-7B1E-13422B7C1711}"/>
              </a:ext>
            </a:extLst>
          </p:cNvPr>
          <p:cNvSpPr/>
          <p:nvPr/>
        </p:nvSpPr>
        <p:spPr>
          <a:xfrm>
            <a:off x="8911590" y="3113310"/>
            <a:ext cx="750570" cy="4985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51B95A28-4537-5F35-4E03-588A4BC4C722}"/>
              </a:ext>
            </a:extLst>
          </p:cNvPr>
          <p:cNvSpPr txBox="1"/>
          <p:nvPr/>
        </p:nvSpPr>
        <p:spPr>
          <a:xfrm>
            <a:off x="8490966" y="1312724"/>
            <a:ext cx="219456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/>
              <a:t>3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DA878B00-37A9-17E3-C630-9691C559EB62}"/>
              </a:ext>
            </a:extLst>
          </p:cNvPr>
          <p:cNvSpPr txBox="1"/>
          <p:nvPr/>
        </p:nvSpPr>
        <p:spPr>
          <a:xfrm>
            <a:off x="9744456" y="2993262"/>
            <a:ext cx="219456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3311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B854DA69-4BF1-1A8A-F531-4406A2D3F8D3}"/>
              </a:ext>
            </a:extLst>
          </p:cNvPr>
          <p:cNvSpPr txBox="1"/>
          <p:nvPr/>
        </p:nvSpPr>
        <p:spPr>
          <a:xfrm>
            <a:off x="4233672" y="250802"/>
            <a:ext cx="749046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כעת ניתן לבחור את השכבה הרצויה, ולסמן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</a:t>
            </a:r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  <a:p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עם בחירת השכבה, היא נוספת לסוף הרשימה בתפריט הראשי – "שכבות"</a:t>
            </a:r>
          </a:p>
          <a:p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יש לחזור אחורה ע"י החץ מימין</a:t>
            </a:r>
          </a:p>
        </p:txBody>
      </p:sp>
      <p:pic>
        <p:nvPicPr>
          <p:cNvPr id="18" name="מציין מיקום של תמונה 5" descr="מודיעין עילית (64 סיביות)">
            <a:extLst>
              <a:ext uri="{FF2B5EF4-FFF2-40B4-BE49-F238E27FC236}">
                <a16:creationId xmlns:a16="http://schemas.microsoft.com/office/drawing/2014/main" id="{53E6E83C-F113-666B-F656-AF4241C82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528" y="1162987"/>
            <a:ext cx="10880479" cy="4873625"/>
          </a:xfrm>
          <a:prstGeom prst="rect">
            <a:avLst/>
          </a:prstGeom>
        </p:spPr>
      </p:pic>
      <p:sp>
        <p:nvSpPr>
          <p:cNvPr id="19" name="מלבן 18">
            <a:extLst>
              <a:ext uri="{FF2B5EF4-FFF2-40B4-BE49-F238E27FC236}">
                <a16:creationId xmlns:a16="http://schemas.microsoft.com/office/drawing/2014/main" id="{4A298217-F112-D8B1-697F-9B1E1146F167}"/>
              </a:ext>
            </a:extLst>
          </p:cNvPr>
          <p:cNvSpPr/>
          <p:nvPr/>
        </p:nvSpPr>
        <p:spPr>
          <a:xfrm>
            <a:off x="10872216" y="1174133"/>
            <a:ext cx="695854" cy="4077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EEA68F03-3E10-5D33-35BC-C27B99F47B3B}"/>
              </a:ext>
            </a:extLst>
          </p:cNvPr>
          <p:cNvSpPr txBox="1"/>
          <p:nvPr/>
        </p:nvSpPr>
        <p:spPr>
          <a:xfrm>
            <a:off x="9177528" y="3415133"/>
            <a:ext cx="219456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/>
              <a:t>5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DDDB954C-3489-8E22-5097-97241452F6C3}"/>
              </a:ext>
            </a:extLst>
          </p:cNvPr>
          <p:cNvSpPr txBox="1"/>
          <p:nvPr/>
        </p:nvSpPr>
        <p:spPr>
          <a:xfrm>
            <a:off x="11614404" y="1063555"/>
            <a:ext cx="219456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5799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מציין מיקום של תמונה 5" descr="מודיעין עילית (64 סיביות)">
            <a:extLst>
              <a:ext uri="{FF2B5EF4-FFF2-40B4-BE49-F238E27FC236}">
                <a16:creationId xmlns:a16="http://schemas.microsoft.com/office/drawing/2014/main" id="{929BE126-0450-964D-F6A5-A29AA94310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068" y="731393"/>
            <a:ext cx="7245138" cy="5056759"/>
          </a:xfr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787D92ED-891E-B927-9328-E5B5DE68A9E3}"/>
              </a:ext>
            </a:extLst>
          </p:cNvPr>
          <p:cNvSpPr/>
          <p:nvPr/>
        </p:nvSpPr>
        <p:spPr>
          <a:xfrm>
            <a:off x="5870448" y="4836860"/>
            <a:ext cx="2036064" cy="4985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FDC7F56F-CB89-7A58-CBD1-F4C9C263770C}"/>
              </a:ext>
            </a:extLst>
          </p:cNvPr>
          <p:cNvSpPr txBox="1"/>
          <p:nvPr/>
        </p:nvSpPr>
        <p:spPr>
          <a:xfrm>
            <a:off x="2798064" y="250802"/>
            <a:ext cx="89260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עם בחירת השכבה, היא נוספת לתחתית הרשימה בתפריט הראשי – "שכבות מידע"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9CF82DF7-F436-F018-0140-9DD8C53E7115}"/>
              </a:ext>
            </a:extLst>
          </p:cNvPr>
          <p:cNvSpPr txBox="1"/>
          <p:nvPr/>
        </p:nvSpPr>
        <p:spPr>
          <a:xfrm>
            <a:off x="8039206" y="4716812"/>
            <a:ext cx="219456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/>
              <a:t>7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78901C98-FD18-C905-B26B-01FE6EF51D05}"/>
              </a:ext>
            </a:extLst>
          </p:cNvPr>
          <p:cNvSpPr txBox="1"/>
          <p:nvPr/>
        </p:nvSpPr>
        <p:spPr>
          <a:xfrm>
            <a:off x="8391356" y="4716812"/>
            <a:ext cx="328422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כעת ניתן להתמקד לשכבה,</a:t>
            </a:r>
          </a:p>
          <a:p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ללחוץ על "הצג אפשרויות לשכבה" </a:t>
            </a:r>
            <a:r>
              <a:rPr lang="he-IL" b="1" dirty="0" err="1">
                <a:solidFill>
                  <a:schemeClr val="accent6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וכו</a:t>
            </a:r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'.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9F7F1D63-77EE-B61E-A8C3-85B86EB8AB17}"/>
              </a:ext>
            </a:extLst>
          </p:cNvPr>
          <p:cNvSpPr txBox="1"/>
          <p:nvPr/>
        </p:nvSpPr>
        <p:spPr>
          <a:xfrm>
            <a:off x="-176572" y="5899411"/>
            <a:ext cx="32842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>
                <a:solidFill>
                  <a:schemeClr val="accent6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איחולים </a:t>
            </a:r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לתועלת המידע,</a:t>
            </a:r>
          </a:p>
          <a:p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עיריית מודיעין עילית.</a:t>
            </a:r>
          </a:p>
        </p:txBody>
      </p:sp>
    </p:spTree>
    <p:extLst>
      <p:ext uri="{BB962C8B-B14F-4D97-AF65-F5344CB8AC3E}">
        <p14:creationId xmlns:p14="http://schemas.microsoft.com/office/powerpoint/2010/main" val="205938207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122</Words>
  <Application>Microsoft Office PowerPoint</Application>
  <PresentationFormat>מסך רחב</PresentationFormat>
  <Paragraphs>20</Paragraphs>
  <Slides>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Gisha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יוכבד בויאר</dc:creator>
  <cp:lastModifiedBy>יוכבד בויאר</cp:lastModifiedBy>
  <cp:revision>1</cp:revision>
  <dcterms:created xsi:type="dcterms:W3CDTF">2025-11-18T12:34:12Z</dcterms:created>
  <dcterms:modified xsi:type="dcterms:W3CDTF">2025-11-18T13:06:31Z</dcterms:modified>
</cp:coreProperties>
</file>